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04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690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1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924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36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59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201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85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423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595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16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900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Une _______ maison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38800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nouvelle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nouveau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nouvel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nouveaux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5608092" y="304800"/>
            <a:ext cx="3078707" cy="990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4" descr="http://t2.gstatic.com/images?q=tbn:ANd9GcRtV20af8h8oPIxajj4Rou-4ZckjJkM2Q6KqTR3oDJBbgtQiQHoH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2" y="60159"/>
            <a:ext cx="5006228" cy="374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078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Un _______ quartier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410200" y="1109449"/>
            <a:ext cx="3429000" cy="990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638800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nouvelle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nouveau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nouvel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nouveaux</a:t>
            </a:r>
            <a:endParaRPr lang="fr-FR" sz="6000" b="1" dirty="0">
              <a:latin typeface="Bradley Hand ITC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" y="0"/>
            <a:ext cx="52832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751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545638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Un _______ appartement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335888" y="2230523"/>
            <a:ext cx="3341996" cy="85753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569992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nouvelle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nouveau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nouvel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nouveaux</a:t>
            </a:r>
            <a:endParaRPr lang="fr-FR" sz="6000" b="1" dirty="0">
              <a:latin typeface="Bradley Hand ITC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47"/>
            <a:ext cx="5335888" cy="354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355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des _______ immeubles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5638800" y="3924300"/>
            <a:ext cx="3276600" cy="990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4" descr="data:image/jpeg;base64,/9j/4AAQSkZJRgABAQAAAQABAAD/2wCEAAkGBhQSEBQUEhQUFRUUFxQXFBQVFBUUFRQVFhgXFBQWFhgXHCYeFxkkGRcUIC8gIycpLCwsFh4xNTAqNSYrLCkBCQoKDgwOGg8PGiwfHCQsLCwsLCwsLCksKSwsLCwsLCwsLCwsKSwsKSwpLCwpLCwsLCwsKSwsLCksLCksLCwsLP/AABEIARkAtAMBIgACEQEDEQH/xAAbAAABBQEBAAAAAAAAAAAAAAAGAQIDBAUAB//EAEkQAAIBAwIDBAYHBQUGBQUAAAECEQADIRIxBCJBBTJRYQYTI3GBkTNCcqGxwfAUJFLC0WJzgpLhBzRjg7LxFRZDdKIlRLPT8v/EABkBAAMBAQEAAAAAAAAAAAAAAAECAwAEBf/EACURAQEAAgICAgEEAwAAAAAAAAABAhEhMQMSMkEiBBNxgUJRYf/aAAwDAQACEQMRAD8AS9ebW3M3eb6x8TSC838Tf5jXXhzt9pvxNIBXvSTTz6eLzfxN/mP9acLzfxN/mNNApwFHUDZ4vN/E3+Y071rfxN/mNMAp4WtqAUXW/ib/ADGnC638TfM0gFOC1tRii638Tf5jThcb+JvmaQLUqpQuhN9Y3ifmaUO38R+ZpYpwWgxVdvE/M1JLeJ+Zq5wfCruamvIo2pLlN6Ppnaz4n5mlDnxPzNXDZE4pr8N4VtwNUxZAGT8zVguY3PzNRsMinM1DWxPt3DO5+dOu3DO5qFGqW7kUNcjtUusZ3PzNM1HxPzNSNTdNPoizwrGDk7+J8BXUvCbH3/kK6uXP5VfHoLXhzt9pvxNIBT7w52+034muArtnTnpAKcBSgU4LRByingUoFPC0WNC08LShaeFobY1Vp9WLHAs9s3EhlUkMFMskdWXcDzqILSTKZcwbLOzAKkUUoWnBaLJg8U+48iowKeBSaNtyGrVjNV7a1fsW6XIYqcUkGmAYrSv8LOapC3E1sbuDYjCU9tqkO1MaiCCK4JUwt1f4eyAvvrZZaGY7VeHskD9eVdV0V1cmV5Wk4BN4czfab8TXAU+6OZve34mkFehOnLXAU9VrgKkUVmcq09VpQtSBazGhaxfSLtg2vZoOdgDPgDIx4nHwrewBJwBuayuO7F9d+8IVIXkYSNaxMGPqyDuc+GTjl/U5zHDW1fFjutT0JFxeGVlMsHuHRJDDIko3U+MTncNtWjx3EW7gkLpuTzRyzjOpehmMjB6gbVo+j/ZenhF4e8rozXH06RGkgB1YMMDAMHY7dah7Y7L9WEbUH1Y1wATA6xgjaIj471w+DK/uTTo8k/FlKlPVKcFpwWvV24yaKcFp4FOAoC60ladiIqkgq5aXFTyPEzmqt22AJqeajvikg1RIpVSTTyKelVKfasVMBE0xDXF8VK7p4W1tXUqNXVDLtSdAy73m+0fxNcBTrg5m95/E1wFejOnKVRUqimqKlRazHKtSAeNKq1j+kHGupW2mCwJLTEDIMeHm3QeG9T8mfpjs2M3dK3bfbGfV28ttjMH828unv2zbfEFU0gwTOpgZJnOkH8T1+8x+q0iFzOCYOcbDwGPeesDFdawZmPM7bHAzv/U++vMytt3XTOOI9d7A4o+ptLuGulCGkwNAIA8IP/apO0uBL8PbNoQiCQmAVWIgdCBG1Vuwz7Ph+v7wc/8AL/X9K3lE8NumUbmGEyDnyFJL65TKG1uaBgSnBanv8KyGHBB6eB8wdiKaBXqzKWbjks0aFpwWnBaeq0WLaWrANR2zUy1OjHUy5UpFMYUIyuVpKnK1Ey0+2KjUjmkApWFAT7RxS023S1z5TlXHoJ3RzN7z+NcBUl1eY+8/iaQCu6dOc5RUyrUaCrCLWoHqtYXpGD6xI/hMj3NifL8/OiBVrF9IEBuIDHcOP8XXyrn891hs+HYeYeW/X+LBwJ6Y+75db8jGFOdhg4Gcn+vxp91d/PT8eRtvL+lR23j4BN9llW896823bq1p6v2IPZ8P1/eDkf3fvrY4ofuVzu/Q3O73e623lWN2I/s+H8+IO230dbXFH9zfuj2NzY8vdbYzt8aS3k0jF4e+wDDFxTfsIUaSFV7Y1aRPLmII8K7tDhraXCquBDKpFzABdWdIc4g6SM9aRM+ccRw22GHIB8R0+dQ+kyy93A+k4brn6O7g1THOy8EuMs5LcslTDAg+B/Wa4LQyfSPieHch7XreH6ITlNKqWKN9UZ6Y8utF160AcT5qRkfHqPv8a7PH5va6vaWWGuYiAqRaQCngVZNwrtNOAp2mgyPTUbrVjTUbrWZBFcaeVpAtEXJXU5Vrq58u1Z0F7g5j7z+NIBU1xMn3n8aQLXdLwg5BU6CmKtTotBk1lRNY3pKgF5Ij6MmD9rc+VbK1jdvmbq7fRtv9r8K5f1Hwqnj+Qcujf/Dt19m23l89utQHu+OLeD05W3yZ/W9Wbg73+DbY+zbby+e3WoXHL44t/Dlbf9fPauCOivTuwT7Ph+n7y3x9nW5xJ/c37o9lc2MqOVus7fGh/wBHz7Phun70+P8Al9P0K3r+ODfAX2T4mVHKes5HxqeXZsWSgnz9vw3ke4NvEflNRdviblzY+04fff6O7Uq/P23D/wDQNj8Pu6VF223tH279jcf8O791GXlvoMdoW4sXcFQRdwp1W25Le2OWie1cVAQysoVQY1amWXCwrHDrzSJ8KGeOX2F0gLkXJNs8p5U3E4rbKcjABQNAgIdSfSoeQ9R+FP8AfBWoBTwKQCpAK9LbkIBTgtKFqS3bmhsdIwKjcVYa3FROK0oqxFcKeRSqlHbaNFLUptV1c+V5Vk4DVy1k+8/jTQlalxaj/ZQTXTPIlcVRUqZLdWP2Twqzw/D52rXyRvVTFusPtwe1Xb6Nt/tD7qO/2dSJ0if14UIelNoLfWMeycwdu8Ovh8a5vL5PbCw+OOqFXXveZTAyD7Nu75fPbrUTpjxxbxtHK2Sf9fj0qw473+DbY+ybu+X9OtQ3O6Nzi1gY+q2Scfj4bVyLPROwli3w/wD7lv8A8fStq8I4RhASLT4OQvKfmKy+yFi3Z6e3Pn9QVpcRy8M/1YtvvkLg7+IqWV5PiyzsNs3uH368oyD8PuqPtg+1fP17G4/4d3r4U6fdm9Y+PIM+W33UnaY9q2/fs9J2t3f1/SmnbXoNcdBsXCNJxcysj6qbjP5ZreSCrEaDKbpIU+0XKiZX3dDWJ2kZ4e4dQbFzJXSdlGxHwrbR9SsZ1SneK6NXtF7ywNJ8acjUAp6ikFOAr0duY9ant1CtSClopXM/CqtxamqNqE4FAyUipVDtP0gtWpBOph9Vcke87Cm9gdsteFxmUAKwAAyQCJz4/Ctc5BmLTJrqXWGyDNdUcryeMY3zPxqS3xFQkZPvNKBXRwkuWuIE1es3BWXbWrVo0mUg7rStvQr6Wn94T+4ffbvjr/rRDbeh70nPt1/uX32746/61DyTg+N5ClzZvem230Td3y/War3Fleu1rbB7jb4/XlVq6MN7022+hbby/wBN6r3u7v0s7DJ5G3x+vCoqPSuAwtoZHtdiZ+oOs/matcWY4Z/qRbubjVpw2SIyB4RVPgDC29x7XZsk8owJOfHrtV++scO+dEI+Y1aYBzEc0bxGajVJ0y7ayP8Am8OcbHkGTnA8vCKf2mntDv37Pdyfo7uSM/hVqxZx489gyh35BlxOB4jwjes/01vqiXJZQdVo6Z5oCvJInPTp1rb5Csbhbf7UHsW3ZrjLdYG4NHRQNRUDPSfKetbJ4O5bV/WC5OgczhdR9om5XlY+Y3rL9Cezblvj1d1hGtPDbqSwUgT0PlXot+CCDBB6ESK37mg1tgCnipL9sBjFNAr0plMptzWaunLT6aBTwK2wdUV64FBJIAG5JgD4mpaE/Tvu28kDm2960LRk2F/ScXPWl7YPqrjmHUYbmYHm6YA8PfS9ndpNbsLaGoOSr6wxxpQqRPXJ6/fVntNh+xIM9783rNtIeUgQAKRVv9mdrXnVizkHUdjAiB0EV1VuxLQ9W0GeY5+ArqnezCYjPxpwWpCmacFrp9kdERas21qNBVm2KW5BooWsD0h+nX+5ffbvCiVVoc9JcXk/uzk7ZuAePSajnfxPjOQveGG96bbfQvkeA+VVb3c3jls58eR/l8QB5Vfur3tt0z0+ifbpHuPxqnfHL02s+4+zfb9fHwlFXpnB2+VdLSNazIzsMY6gxvVzinCcO7FvVgK3NGrQTKggRzQSMe6s09ogPwwxc9bfVA38MWyx6nPLG/Wu7YuG52U7K2stbUh406udTMHu/Guac6P1Gf8A+a0AYBJINtgQ4SSoCzcAmQT0E4gGKDe3O3bnFX2OCYjkWML8ZgHqfuqM8OwsOVZdeodGJMgggN1M6fLG9Zdq3dRNFyBgnR0ztI3b4/dXXjhjKlbbHsPC8SqWkyRK21IcAo50zytsfnNW+GuHQJ/HVicZgdP0aocJfcW0lN0QBkMY07uDjfzPurB430ve1ce3dsMF9Ytu3dtjfUutZWQphZnK7VzZY76VlF2mc1wtVFavgYDEnweAfmAAfhV+xpO5zG3411ePP8ZEcsedqxs0mmrrIKjNun9iaVooJ9L+LJvBNIhNj9oKTNHjW68+7bC3uLOlsYgweigTHvFHYyKHbjkFAAoXSTjacwY6GsoGShyTzQdh8fw2q/2vcU3PHQCuIzPUHpis3ieJhtAEbQ3kTn+laGbXYpi2Z31HafAV1VuzEw/J9c5xnC11LezDbrTlpKVafZEqVZtiq9urNultbSYUOek30yf3fXb6RaJFFDnpP9Mn9312+kX9fnUsrwOMD9xN9slM9D7NtvEfE4nNZPax02zC6tXqQI68j5B//qtphk7CSmTsfZt3fL54msX0jT2Uwxk2srs3I/8A8fiamoJPR63pXgxBX9+uYBmfYtvtg0RdpXNfZbcwebac4WA3MudOIrA7PuLaXhSx0KOMYkkgATaIyemTWt2rfnstiGV5tpzqoVW51yFgR7oqf+U/k/0BDd0iAxyYxkjynp7hn31n32icZ+/5DPxxVi6SI1MtuXwBzM4xjOflFQ30xjAg5xHv8Pjmu5zPUOzOJGhAt6DCArcHKTo7tsnGRnlO4PnQzxVzhblx1F71F0XG1LclbTMCQSCCVk5yfE9KJOzmfQn0dwBU8ntjT1K5LA5iBg0J8Z6PJfuObdy27a3LWdWm4Dq2IO4+81yririuIIkBwwwSDB0iMxGQSCDkn76Fl7e4q3xBWzcW6puMBbcMGRYEBesF9SzIG1EnaPD83dWOXTpPluZgCDOx67UHv2+PW+ru2Zi6Aj2zDag+lZnvDxyBHuqtxlkT3yNOyfSC40G6jW2LZWQ4GwjABj3gnO9FuigW2xN1JDSGAEyREjw2Hka9A01sp6tOUBSvLOHB9cSBgdf616V6QsV4a4VJBAEEGI5gOnlNed9m3cPzZPy91HGtplcdaLXLnSW3A8vE/lWe9hTd1SGkHA25c5I8+lW1M6dzvnp98fhWfwaHUxI0qC0z5jGetVgN7sS4SjaonUcDpha6pvR7hQLR0mBqPTyWlpL2aCmKeFpS3hT9U0PZtOSrNuoAc1Yt0toaTLQ76TfTJ/d79PpF6T+vGiNaG/Sa4PXoOvq9XlAuqJqdppGIwz0yUz0Ps27vl88TWL6SfQydeTayvXkfAz3fHP8AruFczjJTJ2bkbbG3zxNYnpM0WZlxzWhK5nkfC5wPHI/qBXvSb/cFER7f+UUOdkXmFsAOdJHMFJCN12BGKIfSM/uQH/GH/SNqHeEbTw5bBhJ5cA46eVCDV31mmfVooh9TMx7y4AZNpJOBjpUd2+S2/wABOZE75NVVM6uQvpaASTFvaWxMDMAY3qdcnMASMCP4d5wP+9V9qTT0+1bXRb12Spi3puIw5uSA7iRA+rEn+gX2r6LXGZrqqXQu5lMt3toGQfE0VcFfUBYuXE7kgyVY6O6uCoUjwjIoJ7T4e6l65ctsyBncl1JAy3lgnyil0bYue5BPKQeXKmS2IzGY6ZkULN2lZN3Q9t1cXIDpDSQ/KCpGBO8e+t7GcsMrM7ExsJEZ8ozWIl7hmuQ5dLguEA6NSsdeFEExJO8VbLjSWPIksR6xe8OfY5B5lzOYHUDHXFejA159wnC+0HMe8eVsE6SpOmckCQcTifh6AaTy3o2DC9MO0Bb4cqQT6zEjppKnwM0DiLdjWAZJ/sxBIERjxot9PDFpOmWzE/w0J37oNjTqIJg+GJBn5A0cJw17Y159KsQANIwSfnM4H31RW8biMSNXcxsBicY+NaN+2pkZOoZI8ts/OqP7OFELgddyTGN/9KsURej7eyMn638q11U+yn5Dn635CuqVnJxmRT7b0yaUVPYpUqzbqslWbdLaKdaGvSX/AHlDt7E56fSr08aJVoY9KV/eF/udzt9Mm/41PY6ZbJmYGSmTs3I3dEbfPE1ielDxZ7zDmtbCR3Hwm8eMwKu9o38vBMgoOQRJ/Z7zRtkbRg7Csjti+7WSGbTA4aB3mBa05YFY5c/2RsaaM1vSMfuU/wDFG+egoZtt+6N05PqfDu5H40WekyR2eP74b790UH2zHCtsvJ0yBttvWjU+1pm5q1g6+ULsx5e9tyjfrmrvD2vaLiOZRqO4kT1kwd/l5VS4diGuQ+jnYEdXkLyQJmcHpG/Sr1m4NaxLZX3GFggxA3x4wD50wD/hWJgC4rRAKkDUgju7gz1zQZxfG8TbvOFblLvCuNSgE+BGBnoc0ZWLJITVaUjlKsDtg85EEAgyME4oS4ztu6lx7Zt27qB3CqywY1fxDw8SMVa3pOQUCcxcQxpBBAlRpJgZmSBIknY/AcH7ObwYXQl1bhJW4pCyH+q3ifM+VFJtud1tuBp2MFcZY+LAwRgf1Fh2baa9rW7bLi4S1tjpYEPJP9o4wPLxrZBiNLHaxLQXR5YjmUK4ysBNsKTvmQfmZ0B2iTcEG2wD5K4ZYKgDfJGx23o8qPlmtKYXYV9O1lLXvfrHRetBd5BHT8fH50Zen9jXbtgEjL5XfYUG37WkAeAAyc9ar4vjC5dql0/h/WqPGFsaIGTMmIq3eP68d6r3B5fA9M1Yq92UeQ/a/lWupvZXdb7X8q0tTs5MNS1KDURcU4PXNtXSwjVZt1SS5Vm1epLRkXLdDvpQn7wpgfQbnb6dN/LrRBauUP8ApQs8SpAB9h12+nQ58uvhg1OXkbApxbyLvNMtbxbWAZ4S4YmBIO43iF+GX2ghFowAnLwvey2LL4IO0fZ8fhrcXIW7qYDmSQgEf7pckcmCJyJMYHlWRxqexJVTGnhOZsAj1L9B1GAc9avCCL0oP/03/nDf7K0FWh+7NsOXaRpG3Un86NPScz2aMz7bf/CtBdlP3ZgFPc7pmemDFaNVnhifbRoI1ZL7qOXuSRzE+E1KTzCSOmMeAg83wFVrCybnJqhyQQY0d2XMDPhB8asDDCBHu328vnTA9E4TRy8t1GOiSNWlzogd092MGQBNDHG9uWw7pd4cvDuodGIdswuD5Dx6UV8Dd7oF9fqAo4Ajkn1a6hMnvbmhLjO1eC9Y4uG5adXuBmVQy4bSYAzkxNMQV3eGEy1gjKEMjCTCnmbyXaJODQz/AOXQ971ilHAulmTUNQh5JZZO0bRmJ8qJ7jIGOb9sk288xViVMY6J0MgdJ6GgdOFV+JDkGGu6gCNJaX/tRy7dZzt0rXJpB4tgm4CUtkBjzoe4JUDGcnY7dPgb0CIg9YW9SFILnWjhlE6MuB1bE7xjPWtPh/SO4QSWUGRyhcQRPjO+N6Ty7y0bxp/S4Stv3v8AgKDeOt+W0b9N8RRT27xmuzbblmX222HiaGOPPLJExEn54+NW8Xxhc+2NxJ36fo5qneefE7/okU7jgGeYbKGBMAAyY8ZqvMKJkY95+dWK0+yjyt9r+VaWo+yTyt9r+Va6p3s4vJyffShqjY5PvNDnb/aVzW1sHSo3KnmaQDk9B5D51zye1VEVvtS2WKhwSsaokxPmBHSp7Xatv+MD3gj8RQn6OGPWR4D+arQaQRG56bnI8/h86a+OG1wNOE4pW7rK3uYH8Ky/SL/eFx/6HUwPpl3/AF4153xCj9ouY+sfhk/r4VvdkNLNufZr3mMD2iGM7DrUb49c7C07jTC3cquU7vN/9rc23+GRgb5zh9opqtE6Wc6eEMt19i+frZznzNb3FkAPLKBKToXVH7tcwJ+YyNt81mcRw63IX1d26D+ySHOjHqn5sTEDLDx600I0PSN57NX/ANxH/wAVoRtgfsrYPcGCc9N560d/7QuCSzwVtbYgG8DEk5K5OemBQJZP7q3eHJ/i6eYzWx6GnpGp5DCbhiOphILSe77uoFWlHMMH456bEEj/ALVUstDPDFZuEEATrwnLgYHWfKrKsNQzO/hnp5nG1MD07gxcIt+ztMsKQQSrBdJ5juCwPhGKEON4HhHuOfX2rd0Pc1LdmFIbm5iMkn5TW/buW0AdrTrAVi4IhjpgOZIOnZc/KhftD0aW7rvW9Lli50alDZIZpExvMYzigGlv0k7fvWr13Q93QbagMsRHq5IAZSJBdsg/gIF+B4VgQy33CwOUNBB1FsgGYiBtsKn7U7R9a9y4zXEdhkqBAhQoiCCIAqCxw9/Detm3jLJqzrJjmBjlgffRboXei94anGSYJBQgJuJ9YoiZxBjBoh4W2AT4R59Cg/CaC+zLjgwIGrB0EwQSDB0tt8OlGaW+Zv8AF8yyQfhWGEvoNIjesftaQMMoGlsnxAMGPDrWtfsCIwRgZ2wJrL7XtZEICND5nlGNo2g10YdJ5dh7i22lp9nJgHOO8OlVReIUaI2+sQOuKu8cpEd0ezPhgx08hVBZ0jAYxvsN6oDT7I7jfa/lWupnYzcjfa/lWuqV7Msdp9vXHLBBoUEgtPmd26fCs6Mbz5/96h4+S7dYZoLbbnurUofHQ7ZiB8BFaSTo05rQ7GaC/uH51IGkbHJ8yem0j9TVXsy5l89B+dct+ATqiDvjG2N9/wCooVf6Zl9/bXPtH3df1862+xzzMcdwZO3fQ/Kh68/tnz9Y4/rW72WcnbujJ276fd/Sp5dJ1o3G3yFymUG3sXGPyPkM1m8UmplkXrvNwpyYyEc6uvvb8etXWvgTzAQUyg29i5xj5VR4q4HZc3n5uFPL1lHIO5x1b9GkhRB/tSf91s7/AEo227h3ztXn9vHCtMjkGWGem+Dmj7/aU08PZHMfajAEzyNv5UF8FwN1rci2+RuysJ+eKWcQcu1N3hmk73gIYSR3I0ycZ8POprLlYnAlz1mdWDiOhNXE9H7xOQAA0iWA/A7+8VMPRthl2RQJ8THzEffTbpRF2pxCHhHHrnIZAChBC5QnQGYEBY5pE/lQlc9FGayL6hyjqTyye8VdhIA7uQYPQ9K9Ef0autY9V6yy0KVDgsGA+qe7vv1H3UN3fQLj0SLV5yYggXR5aoLP4A/V2PlQlgsi8h0N7T6p70kDHgQwqnw6X9YBNrR0OgDdziQBusRnrWrf7NvaW9mrSDEerziBsQao2jxinQeHUJjmi4MFyDs3e0AdNzRHTY4e3DYB3OACQcg7kH8aKUmW9zeG+pIoQtXYYSCMjePERuo8KLUvZPuY7+DJRgQtyZ28cYHT8hmsvte6oIBBnQ5AHgAZE9D0rQv3AdwTuYETtjbpisjtq5CzrZFCPIAJIwc46j8q6MOk8u2TxjHlhDBtTkmQYMKRET8RWYXELrlSfqiJnBjc/ias8ZaVmR9bn2BG4AYEHmIJnVWebKn1TTBtyUJI+sNJ8jgmqFbHYx5G+1/KtdTewzyN9r+Va6pU6HjMO845my2/eNNuN5ztmI+6ncYAHfYczf2j3j1qK409Sds7UTY9rPZ9yNXuH503Xg5G/wAPj5/6VHwLd/3D86b44G/z8z5/0pKv9T+0nZfZi3r13VcCQ2BpktJid+kj/NRBw/C8PbiWdtQQDAAh25dwOqVkejtsm9daFIESS0HvA7dRg56VsXdSBCfVrAsE41YU3NUb+IjzPynlU72kPF2FghAJuFMkDmtgJ0JnDRWff7aXUwgMUcqSGzKsQJE4xOPfTG7VZoK3NBF24xKqJZW0wuIjYyes0PccsXndWjUzHcg5YkjG4zQxynSd5O7H44vxloEmdTGT9lus1p8Nd4lhw5uXFDNdOvKLKarcLgbxrEb5HlVDg76JeRgF1KZBz1UjwHnV7sl0AtrpAAfA6TKmffKqfhWoo7cm7am/P7w8D1jNgerhDBj4bDV0qnb4e0E4khuY2bmoercALqGdTRq6YHjWm2leKtKLa6PWBmYhjDO0TIaJGkRjpVS32hA4gRb5Ld0qRbySGGGLE6h5eQppyz0OzecLfJVICrogtLc2dXLj4E1b7PuD1tsAk+zkESAY1giDmeufD3VncL2hbupxDa1OlbclHgDnx3SAD5iJqta7ehwyhcKVgSFAM7id/wAiaibanxd1tQCwMHfSMw2fnp+Rqmb3EAYKsY6FDmLc7efrPu8qkv3UZhqkmI3HUMIED3/Os6/6ob2nHTvHOLQ+tH9j/Ka0sW3GgvF39YGjl1QTnCamE7/whD8aj7F7WuNeuC4SqDVpLHDZxv7h1qNeGT1gIDk6tQIKxOtsnO0k48CKt27gVASMALPy/R+FPj/wMtWdtHi+IBjm8crk92Onnj41i9qcQA4nIgASBJknx8etU73aDKSA5AlgWnuaRMARnxop9TKDuSVfqVJJtIBMdZ3PQRV8cuEvJh61h+mqhLqhdKL6ppAEGQWgwBt/ShT9qEIDDlp0zIkgSTkeE1t+mXLxAARTNu7B1T9ZoSJx+VCnFXGC2zpUETIwNOPqmqTpESdhP7NvtfyrXVD6PP7Nvtn/AKVrqnTNfiFQO6kKAxOR0M4gnI61j3hJiSdhqO3hPurYa7DsZ+s4jY5JzWVxaSxZWnfeZxv5fI/Kl2bHhY4QquoAA45ifGSAB86r3OHh2UrCyTv3l8d/h7xVThHKsJIM7jwiT1+NXOMuoYKycGFAOZMxPX/Sk5PN/a72KiTfYuU1WnJCqXhZy24yMY86l7ZKaLIVrjMUtaZQKpXUYLEtKmqPYTjVfmPo3zGBkfdWtet6vUFQhAtp0GqNRgoIPwo0l3sL+oIeGDafWsOWMNy4iciDWjwXBcOzH1msmTJ1aRJnwGBNXuP4KL1pScNcfuppMpDrHQk6iJIpg4L6VrbZUwR6tBBDwARHgeoPjSZNqq3GW7CXFW0o95dyZ9xxtTbF7SF5FjVp3JgyBiT5iriWCL9oRcOvROEiSJJIiY67x+FUrkhFKjV+8ECCIYEqSB4ZgUzabfAESUKp3uqzH1sTs01S4S47cVd4cjh1KpcIdLQ3DY1CcgiCRUN68V4g6dRPrDiInmjBPT403sldXa3GYbOtCZnSAkAxvuAAOn31sZ22tCHsvt9rnC8U7JwxKi3AWyqhpcD2mk828jaDVS1xesD2dpdOr6NNOwLEDJPTx/Gsr0U7L9V2dxaq106xZJaArKZGUztt86u+hgJuDS1xxqdSr3MMdOQQwgwNvClsgo7l7IxEb/Gcj5Hf76jPaEiDzKZ3PiFO0eJ+6rvCWkcujBpVrgg3OlsEbaOujfzrP7R4m2HCqhG0nWpwSJPc/UUlw3ehshUvw6FAcmNM7GRWs2rTyiDywDMD38v686zuzUDcTfVUxZkMxuBZKMykrKdYmPfmrgHDqSh4xFdA+tMymmGaYb6oDffVcMRlkZ7WmN0HSWIZiozpiPr9N5rau33KAaBKkkCdJ7ggD3kn5eRrP47spFcr+0oNTXC0o4jSmoiROwzMjarr9lQxBvW1K235mdU0awq2w3NgyC2Y2Fb0oeWzLLhiendqXtvpIYqwOYk6zsDnr7tqHn4Fbi8yMAJiT5TIitf05dddudTPLq2lhpWWmIJO0gfEUJjivbEdBq6EfVI91Vw6RGXo3YBttK6ec4JJ+qua6qHoVxg9RczPtTny0JFdRpmxc7Fta3LcUuWOBqUDJweYycnNRjsSyJ08SJPWX939K3rnePvP40w1Mwc/8Bt6gTxNvHgHEg7jrFTL2PYH/rIf8Tf/AK63a4Vmls6ZHD8DZQmLoGqQ3OxBByR9HtVN+2bVq5oVrzlF0gjSAFUEgI7rHTwnIAziiYU8UzbA/wD4u94rzurI0qxVSoJ0qWOogkwZkScHBit/s+w5Zhc4izDBZdDzEjxV8fH8K2DTTQ1K26wv29JkX7ispKgtZkALieWSQYERSWuFDJC39rnrDptEANytya46jYj50QCmtTcf6Bg3OH6+ucPM6/VjfBmNX6mmcHwht3XuLeOu4wZnNrmOIZTzxpJzjNEFcaGhYVq3cRGReIIVwAwFlYMGRuxP31JYuvb0m3d0MAAStoE6gNJILNiR+JrZrq2ozH4e+4DEs2ptfMEH1pk7jedqoXeDuY5C5GzMyqBPSCSSPKRRMaStAoY4Lsq7rNx20MSGOlkOo5ydVwQZNTcfwNlCXZizuLnrHHq2aGUh2absEZ2jrREtK1NttB09v8PduDnuFjrwEQE6lhjLXMcsiPCs7j/Sa290KtkX0uaNRuM4uXNMSTpiTA6Gi+5tTU3rXKl9WN2lwvDHXce41zTqfRpKSQASAV2nQP0KSx6PcI6hy5BIBYCSASNgTEjfMedbd/uN7jSpsPcPypd02lbsbsHhbaMEcxqJPKd9Kj8AK6tngO6ff+QrqG20/9k="/>
          <p:cNvSpPr>
            <a:spLocks noChangeAspect="1" noChangeArrowheads="1"/>
          </p:cNvSpPr>
          <p:nvPr/>
        </p:nvSpPr>
        <p:spPr bwMode="auto">
          <a:xfrm>
            <a:off x="63500" y="-1279525"/>
            <a:ext cx="17145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2990850" cy="4669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638800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nouvelle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nouveau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nouvel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nouveaux</a:t>
            </a:r>
            <a:endParaRPr lang="fr-FR" sz="6000" b="1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19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32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2012-03-13T12:25:21Z</dcterms:created>
  <dcterms:modified xsi:type="dcterms:W3CDTF">2012-03-13T19:01:26Z</dcterms:modified>
</cp:coreProperties>
</file>